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6" name="Shape 12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18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lassroom Bingo"/>
          <p:cNvSpPr txBox="1"/>
          <p:nvPr>
            <p:ph type="title"/>
          </p:nvPr>
        </p:nvSpPr>
        <p:spPr>
          <a:xfrm>
            <a:off x="1270000" y="3213893"/>
            <a:ext cx="10464800" cy="16113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Classroom Bingo</a:t>
            </a:r>
          </a:p>
        </p:txBody>
      </p:sp>
      <p:sp>
        <p:nvSpPr>
          <p:cNvPr id="129" name="Getting to know each other"/>
          <p:cNvSpPr txBox="1"/>
          <p:nvPr>
            <p:ph type="body" sz="quarter" idx="1"/>
          </p:nvPr>
        </p:nvSpPr>
        <p:spPr>
          <a:xfrm>
            <a:off x="1270000" y="4926806"/>
            <a:ext cx="10464800" cy="1130301"/>
          </a:xfrm>
          <a:prstGeom prst="rect">
            <a:avLst/>
          </a:prstGeom>
        </p:spPr>
        <p:txBody>
          <a:bodyPr/>
          <a:lstStyle/>
          <a:p>
            <a:pPr/>
            <a:r>
              <a:t>Getting to know each other</a:t>
            </a:r>
          </a:p>
        </p:txBody>
      </p:sp>
      <p:sp>
        <p:nvSpPr>
          <p:cNvPr id="130" name="66"/>
          <p:cNvSpPr/>
          <p:nvPr/>
        </p:nvSpPr>
        <p:spPr>
          <a:xfrm>
            <a:off x="2755900" y="2374900"/>
            <a:ext cx="1270000" cy="1270000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66</a:t>
            </a:r>
          </a:p>
        </p:txBody>
      </p:sp>
      <p:sp>
        <p:nvSpPr>
          <p:cNvPr id="131" name="7"/>
          <p:cNvSpPr/>
          <p:nvPr/>
        </p:nvSpPr>
        <p:spPr>
          <a:xfrm>
            <a:off x="5588000" y="2477293"/>
            <a:ext cx="1270000" cy="127000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7</a:t>
            </a:r>
          </a:p>
        </p:txBody>
      </p:sp>
      <p:sp>
        <p:nvSpPr>
          <p:cNvPr id="132" name="88"/>
          <p:cNvSpPr/>
          <p:nvPr/>
        </p:nvSpPr>
        <p:spPr>
          <a:xfrm>
            <a:off x="6654800" y="2477293"/>
            <a:ext cx="1270000" cy="1270001"/>
          </a:xfrm>
          <a:prstGeom prst="ellipse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88</a:t>
            </a:r>
          </a:p>
        </p:txBody>
      </p:sp>
      <p:sp>
        <p:nvSpPr>
          <p:cNvPr id="133" name="29"/>
          <p:cNvSpPr/>
          <p:nvPr/>
        </p:nvSpPr>
        <p:spPr>
          <a:xfrm>
            <a:off x="3860800" y="2477293"/>
            <a:ext cx="1270000" cy="1270001"/>
          </a:xfrm>
          <a:prstGeom prst="ellipse">
            <a:avLst/>
          </a:prstGeom>
          <a:solidFill>
            <a:schemeClr val="accent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29</a:t>
            </a:r>
          </a:p>
        </p:txBody>
      </p:sp>
      <p:sp>
        <p:nvSpPr>
          <p:cNvPr id="134" name="32"/>
          <p:cNvSpPr/>
          <p:nvPr/>
        </p:nvSpPr>
        <p:spPr>
          <a:xfrm>
            <a:off x="4800600" y="1842293"/>
            <a:ext cx="1270000" cy="1270001"/>
          </a:xfrm>
          <a:prstGeom prst="ellipse">
            <a:avLst/>
          </a:prstGeom>
          <a:solidFill>
            <a:schemeClr val="accent5">
              <a:hueOff val="-82419"/>
              <a:satOff val="-9513"/>
              <a:lumOff val="-1634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32</a:t>
            </a:r>
          </a:p>
        </p:txBody>
      </p:sp>
      <p:sp>
        <p:nvSpPr>
          <p:cNvPr id="135" name="15"/>
          <p:cNvSpPr/>
          <p:nvPr/>
        </p:nvSpPr>
        <p:spPr>
          <a:xfrm>
            <a:off x="9575800" y="2566193"/>
            <a:ext cx="1270000" cy="127000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15</a:t>
            </a:r>
          </a:p>
        </p:txBody>
      </p:sp>
      <p:sp>
        <p:nvSpPr>
          <p:cNvPr id="136" name="2"/>
          <p:cNvSpPr/>
          <p:nvPr/>
        </p:nvSpPr>
        <p:spPr>
          <a:xfrm>
            <a:off x="7696200" y="2477293"/>
            <a:ext cx="1270000" cy="12700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2</a:t>
            </a:r>
          </a:p>
        </p:txBody>
      </p:sp>
      <p:sp>
        <p:nvSpPr>
          <p:cNvPr id="137" name="📷"/>
          <p:cNvSpPr txBox="1"/>
          <p:nvPr/>
        </p:nvSpPr>
        <p:spPr>
          <a:xfrm>
            <a:off x="2425700" y="4724400"/>
            <a:ext cx="965201" cy="1219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6700">
                <a:latin typeface="Apple Color Emoji"/>
                <a:ea typeface="Apple Color Emoji"/>
                <a:cs typeface="Apple Color Emoji"/>
                <a:sym typeface="Apple Color Emoji"/>
              </a:defRPr>
            </a:lvl1pPr>
          </a:lstStyle>
          <a:p>
            <a:pPr/>
            <a:r>
              <a:t>📷</a:t>
            </a:r>
          </a:p>
        </p:txBody>
      </p:sp>
      <p:sp>
        <p:nvSpPr>
          <p:cNvPr id="138" name="📱"/>
          <p:cNvSpPr txBox="1"/>
          <p:nvPr/>
        </p:nvSpPr>
        <p:spPr>
          <a:xfrm>
            <a:off x="9594850" y="4813300"/>
            <a:ext cx="825501" cy="1041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5600">
                <a:latin typeface="Apple Color Emoji"/>
                <a:ea typeface="Apple Color Emoji"/>
                <a:cs typeface="Apple Color Emoji"/>
                <a:sym typeface="Apple Color Emoji"/>
              </a:defRPr>
            </a:lvl1pPr>
          </a:lstStyle>
          <a:p>
            <a:pPr/>
            <a:r>
              <a:t>📱</a:t>
            </a:r>
          </a:p>
        </p:txBody>
      </p:sp>
      <p:sp>
        <p:nvSpPr>
          <p:cNvPr id="139" name="Name:"/>
          <p:cNvSpPr txBox="1"/>
          <p:nvPr/>
        </p:nvSpPr>
        <p:spPr>
          <a:xfrm>
            <a:off x="3561994" y="7865720"/>
            <a:ext cx="5880812" cy="46106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/>
          </a:lstStyle>
          <a:p>
            <a:pPr/>
            <a:r>
              <a:t>Name:                                                         </a:t>
            </a:r>
          </a:p>
        </p:txBody>
      </p:sp>
      <p:sp>
        <p:nvSpPr>
          <p:cNvPr id="140" name="@mralanellis"/>
          <p:cNvSpPr txBox="1"/>
          <p:nvPr/>
        </p:nvSpPr>
        <p:spPr>
          <a:xfrm>
            <a:off x="11849688" y="9384323"/>
            <a:ext cx="1099490" cy="299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400">
                <a:solidFill>
                  <a:schemeClr val="accent1"/>
                </a:solidFill>
              </a:defRPr>
            </a:lvl1pPr>
          </a:lstStyle>
          <a:p>
            <a:pPr/>
            <a:r>
              <a:t>@mralanellis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📷"/>
          <p:cNvSpPr txBox="1"/>
          <p:nvPr/>
        </p:nvSpPr>
        <p:spPr>
          <a:xfrm>
            <a:off x="482600" y="132095"/>
            <a:ext cx="965201" cy="1219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6700">
                <a:latin typeface="Apple Color Emoji"/>
                <a:ea typeface="Apple Color Emoji"/>
                <a:cs typeface="Apple Color Emoji"/>
                <a:sym typeface="Apple Color Emoji"/>
              </a:defRPr>
            </a:lvl1pPr>
          </a:lstStyle>
          <a:p>
            <a:pPr/>
            <a:r>
              <a:t>📷</a:t>
            </a:r>
          </a:p>
        </p:txBody>
      </p:sp>
      <p:sp>
        <p:nvSpPr>
          <p:cNvPr id="143" name="Photo Challenge: Can you find and photograph a person who fits with the caption?"/>
          <p:cNvSpPr txBox="1"/>
          <p:nvPr/>
        </p:nvSpPr>
        <p:spPr>
          <a:xfrm>
            <a:off x="2329878" y="286109"/>
            <a:ext cx="7703496" cy="904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2600"/>
            </a:lvl1pPr>
          </a:lstStyle>
          <a:p>
            <a:pPr/>
            <a:r>
              <a:t>Photo Challenge: Can you find and photograph a person who fits with the caption?</a:t>
            </a:r>
          </a:p>
        </p:txBody>
      </p:sp>
      <p:pic>
        <p:nvPicPr>
          <p:cNvPr id="14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031509" y="4260980"/>
            <a:ext cx="2006601" cy="204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006109" y="1620204"/>
            <a:ext cx="2032001" cy="2032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492750" y="4289555"/>
            <a:ext cx="2032000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Image" descr="Image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486400" y="1632904"/>
            <a:ext cx="2019300" cy="2006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Image" descr="Image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59680" y="1626554"/>
            <a:ext cx="2006601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Image" descr="Image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973040" y="6949380"/>
            <a:ext cx="2019301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Image" descr="Image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453330" y="6920805"/>
            <a:ext cx="2019301" cy="2057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Image" descr="Image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2979390" y="4276855"/>
            <a:ext cx="2006601" cy="204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Image" descr="Image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453330" y="4273680"/>
            <a:ext cx="2019301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Image" descr="Image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2973040" y="1613854"/>
            <a:ext cx="2019301" cy="204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Image" descr="Image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492750" y="6939855"/>
            <a:ext cx="2006600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Image" descr="Image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8006109" y="6914455"/>
            <a:ext cx="2019301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Image" descr="Image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10532169" y="1613854"/>
            <a:ext cx="2019301" cy="204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Image" descr="Image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10538519" y="4276855"/>
            <a:ext cx="2006601" cy="204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Image" descr="Image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532169" y="6914455"/>
            <a:ext cx="2019301" cy="20193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📱"/>
          <p:cNvSpPr txBox="1"/>
          <p:nvPr/>
        </p:nvSpPr>
        <p:spPr>
          <a:xfrm>
            <a:off x="1443566" y="294020"/>
            <a:ext cx="825501" cy="1041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5600">
                <a:latin typeface="Apple Color Emoji"/>
                <a:ea typeface="Apple Color Emoji"/>
                <a:cs typeface="Apple Color Emoji"/>
                <a:sym typeface="Apple Color Emoji"/>
              </a:defRPr>
            </a:lvl1pPr>
          </a:lstStyle>
          <a:p>
            <a:pPr/>
            <a:r>
              <a:t>📱</a:t>
            </a:r>
          </a:p>
        </p:txBody>
      </p:sp>
      <p:sp>
        <p:nvSpPr>
          <p:cNvPr id="160" name="I have a pet dog."/>
          <p:cNvSpPr txBox="1"/>
          <p:nvPr/>
        </p:nvSpPr>
        <p:spPr>
          <a:xfrm>
            <a:off x="654307" y="3660362"/>
            <a:ext cx="1617346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a pet dog.</a:t>
            </a:r>
          </a:p>
        </p:txBody>
      </p:sp>
      <p:sp>
        <p:nvSpPr>
          <p:cNvPr id="161" name="I have an older brother."/>
          <p:cNvSpPr txBox="1"/>
          <p:nvPr/>
        </p:nvSpPr>
        <p:spPr>
          <a:xfrm>
            <a:off x="2862073" y="3647662"/>
            <a:ext cx="2203134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an older brother.</a:t>
            </a:r>
          </a:p>
        </p:txBody>
      </p:sp>
      <p:sp>
        <p:nvSpPr>
          <p:cNvPr id="162" name="I have a younger sister."/>
          <p:cNvSpPr txBox="1"/>
          <p:nvPr/>
        </p:nvSpPr>
        <p:spPr>
          <a:xfrm>
            <a:off x="5394483" y="3634962"/>
            <a:ext cx="2203134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a younger sister.</a:t>
            </a:r>
          </a:p>
        </p:txBody>
      </p:sp>
      <p:sp>
        <p:nvSpPr>
          <p:cNvPr id="163" name="I support a team those colours are red."/>
          <p:cNvSpPr txBox="1"/>
          <p:nvPr/>
        </p:nvSpPr>
        <p:spPr>
          <a:xfrm>
            <a:off x="7825293" y="3638680"/>
            <a:ext cx="2377536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support a team those colours are red.</a:t>
            </a:r>
          </a:p>
        </p:txBody>
      </p:sp>
      <p:sp>
        <p:nvSpPr>
          <p:cNvPr id="164" name="I’m involved in an after school club."/>
          <p:cNvSpPr txBox="1"/>
          <p:nvPr/>
        </p:nvSpPr>
        <p:spPr>
          <a:xfrm>
            <a:off x="10327651" y="3638680"/>
            <a:ext cx="2377537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I’m involved in an after school club.</a:t>
            </a:r>
          </a:p>
        </p:txBody>
      </p:sp>
      <p:sp>
        <p:nvSpPr>
          <p:cNvPr id="165" name="I have a pet cat."/>
          <p:cNvSpPr txBox="1"/>
          <p:nvPr/>
        </p:nvSpPr>
        <p:spPr>
          <a:xfrm>
            <a:off x="686026" y="6294104"/>
            <a:ext cx="1553909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a pet cat.</a:t>
            </a:r>
          </a:p>
        </p:txBody>
      </p:sp>
      <p:sp>
        <p:nvSpPr>
          <p:cNvPr id="166" name="I walk to school."/>
          <p:cNvSpPr txBox="1"/>
          <p:nvPr/>
        </p:nvSpPr>
        <p:spPr>
          <a:xfrm>
            <a:off x="3185066" y="6306804"/>
            <a:ext cx="1595248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walk to school.</a:t>
            </a:r>
          </a:p>
        </p:txBody>
      </p:sp>
      <p:sp>
        <p:nvSpPr>
          <p:cNvPr id="167" name="I have an XBox."/>
          <p:cNvSpPr txBox="1"/>
          <p:nvPr/>
        </p:nvSpPr>
        <p:spPr>
          <a:xfrm>
            <a:off x="5744781" y="6294104"/>
            <a:ext cx="1515238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an XBox.</a:t>
            </a:r>
          </a:p>
        </p:txBody>
      </p:sp>
      <p:sp>
        <p:nvSpPr>
          <p:cNvPr id="168" name="I’m really good at drawing."/>
          <p:cNvSpPr txBox="1"/>
          <p:nvPr/>
        </p:nvSpPr>
        <p:spPr>
          <a:xfrm>
            <a:off x="8044495" y="6294104"/>
            <a:ext cx="1980629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I’m really good at drawing.</a:t>
            </a:r>
          </a:p>
        </p:txBody>
      </p:sp>
      <p:sp>
        <p:nvSpPr>
          <p:cNvPr id="169" name="I’ve been on holiday to a far away place."/>
          <p:cNvSpPr txBox="1"/>
          <p:nvPr/>
        </p:nvSpPr>
        <p:spPr>
          <a:xfrm>
            <a:off x="10538519" y="6332204"/>
            <a:ext cx="2006601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I’ve been on holiday to a far away place.</a:t>
            </a:r>
          </a:p>
        </p:txBody>
      </p:sp>
      <p:sp>
        <p:nvSpPr>
          <p:cNvPr id="170" name="I’m a good singer."/>
          <p:cNvSpPr txBox="1"/>
          <p:nvPr/>
        </p:nvSpPr>
        <p:spPr>
          <a:xfrm>
            <a:off x="598205" y="8927846"/>
            <a:ext cx="1729551" cy="3246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I’m a good singer.</a:t>
            </a:r>
          </a:p>
        </p:txBody>
      </p:sp>
      <p:sp>
        <p:nvSpPr>
          <p:cNvPr id="171" name="I’m good at sport."/>
          <p:cNvSpPr txBox="1"/>
          <p:nvPr/>
        </p:nvSpPr>
        <p:spPr>
          <a:xfrm>
            <a:off x="3100579" y="8965946"/>
            <a:ext cx="1726122" cy="3246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I’m good at sport.</a:t>
            </a:r>
          </a:p>
        </p:txBody>
      </p:sp>
      <p:sp>
        <p:nvSpPr>
          <p:cNvPr id="172" name="I can say hello in a foreign language."/>
          <p:cNvSpPr txBox="1"/>
          <p:nvPr/>
        </p:nvSpPr>
        <p:spPr>
          <a:xfrm>
            <a:off x="5508847" y="8953246"/>
            <a:ext cx="1987106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can say hello in a foreign language.</a:t>
            </a:r>
          </a:p>
        </p:txBody>
      </p:sp>
      <p:sp>
        <p:nvSpPr>
          <p:cNvPr id="173" name="I have more than 8 letters in my first name."/>
          <p:cNvSpPr txBox="1"/>
          <p:nvPr/>
        </p:nvSpPr>
        <p:spPr>
          <a:xfrm>
            <a:off x="7815482" y="8936829"/>
            <a:ext cx="2377536" cy="553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 have more than 8 letters in my first name.</a:t>
            </a:r>
          </a:p>
        </p:txBody>
      </p:sp>
      <p:sp>
        <p:nvSpPr>
          <p:cNvPr id="174" name="I’m good at maths."/>
          <p:cNvSpPr txBox="1"/>
          <p:nvPr/>
        </p:nvSpPr>
        <p:spPr>
          <a:xfrm>
            <a:off x="10634753" y="8915146"/>
            <a:ext cx="1814133" cy="3246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I’m good at maths.</a:t>
            </a:r>
          </a:p>
        </p:txBody>
      </p:sp>
      <p:sp>
        <p:nvSpPr>
          <p:cNvPr id="175" name="@mralanellis"/>
          <p:cNvSpPr txBox="1"/>
          <p:nvPr/>
        </p:nvSpPr>
        <p:spPr>
          <a:xfrm>
            <a:off x="11849688" y="9384323"/>
            <a:ext cx="1099490" cy="299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400">
                <a:solidFill>
                  <a:schemeClr val="accent1"/>
                </a:solidFill>
              </a:defRPr>
            </a:lvl1pPr>
          </a:lstStyle>
          <a:p>
            <a:pPr/>
            <a:r>
              <a:t>@mralanellis</a:t>
            </a:r>
          </a:p>
        </p:txBody>
      </p:sp>
      <p:sp>
        <p:nvSpPr>
          <p:cNvPr id="176" name="*Remember take SQUARE photos!"/>
          <p:cNvSpPr txBox="1"/>
          <p:nvPr/>
        </p:nvSpPr>
        <p:spPr>
          <a:xfrm rot="21300000">
            <a:off x="8417858" y="718900"/>
            <a:ext cx="4068484" cy="399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9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*Remember take SQUARE photos!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