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media1.mov" ContentType="video/unknown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25600" y="673100"/>
            <a:ext cx="9753600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16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42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18300" y="8890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267112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3" Type="http://schemas.microsoft.com/office/2007/relationships/media" Target="../media/media1.mov"/><Relationship Id="rId4" Type="http://schemas.openxmlformats.org/officeDocument/2006/relationships/image" Target="../media/image1.png"/><Relationship Id="rId5" Type="http://schemas.openxmlformats.org/officeDocument/2006/relationships/image" Target="../media/image1.tif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Modern Tales Year 1.001.jpeg" descr="Modern Tales Year 1.001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Modern Tales Year 1.002.jpeg" descr="Modern Tales Year 1.002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Modern Tales Year 1.003.jpeg" descr="Modern Tales Year 1.003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Modern Tales Year 1.004.jpeg" descr="Modern Tales Year 1.004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Modern Tales Year 1.005.jpeg" descr="Modern Tales Year 1.005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Modern Tales Year 1.006.jpeg" descr="Modern Tales Year 1.006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Modern Tales Year 1.007.jpeg" descr="Modern Tales Year 1.007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Modern Tales Year 1.008.jpeg" descr="Modern Tales Year 1.008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Modern Tales Year 1.009.jpeg" descr="Modern Tales Year 1.009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Modern Tales Year 1.032.jpeg" descr="Modern Tales Year 1.032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Modern Tales Year 1.011.jpeg" descr="Modern Tales Year 1.011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Modern Tales Year 1.012.jpeg" descr="Modern Tales Year 1.012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Modern Tales Year 1.013.jpeg" descr="Modern Tales Year 1.013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Modern Tales Year 1.014.jpeg" descr="Modern Tales Year 1.014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Modern Tales Year 1.015.jpeg" descr="Modern Tales Year 1.015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Modern Tales Year 1.016.jpeg" descr="Modern Tales Year 1.016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Modern Tales Year 1.017.jpeg" descr="Modern Tales Year 1.017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Modern Tales Year 1.018.jpeg" descr="Modern Tales Year 1.018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Modern Tales Year 1.019.jpeg" descr="Modern Tales Year 1.019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Modern Tales Year 1.020.jpeg" descr="Modern Tales Year 1.020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Modern Tales Year 1.021.jpeg" descr="Modern Tales Year 1.021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Modern Tales Year 1.022.jpeg" descr="Modern Tales Year 1.022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Modern Tales Year 1.023.jpeg" descr="Modern Tales Year 1.023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Modern Tales Year 1.024.jpeg" descr="Modern Tales Year 1.024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Modern Tales Year 1.025.jpeg" descr="Modern Tales Year 1.025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Modern Tales Year 1.026.jpeg" descr="Modern Tales Year 1.026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Modern Tales Year 1.027.jpeg" descr="Modern Tales Year 1.027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Modern Tales Year 1.028.jpeg" descr="Modern Tales Year 1.028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Modern Tales Year 1.029.jpeg" descr="Modern Tales Year 1.029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modern tales how to video.mov" descr="modern tales how to video.mov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6818246" y="672317"/>
            <a:ext cx="5578476" cy="4183857"/>
          </a:xfrm>
          <a:prstGeom prst="rect">
            <a:avLst/>
          </a:prstGeom>
          <a:ln w="12700">
            <a:miter lim="400000"/>
          </a:ln>
        </p:spPr>
      </p:pic>
      <p:sp>
        <p:nvSpPr>
          <p:cNvPr id="236" name="👩🏽🏫👨🏻🏫"/>
          <p:cNvSpPr txBox="1"/>
          <p:nvPr/>
        </p:nvSpPr>
        <p:spPr>
          <a:xfrm>
            <a:off x="61383" y="5290873"/>
            <a:ext cx="8343901" cy="549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b="0" sz="32400">
                <a:latin typeface="Apple Color Emoji"/>
                <a:ea typeface="Apple Color Emoji"/>
                <a:cs typeface="Apple Color Emoji"/>
                <a:sym typeface="Apple Color Emoji"/>
              </a:defRPr>
            </a:pPr>
            <a:r>
              <a:t>👩🏽‍🏫</a:t>
            </a:r>
            <a:r>
              <a:rPr b="1">
                <a:latin typeface="Helvetica Neue"/>
                <a:ea typeface="Helvetica Neue"/>
                <a:cs typeface="Helvetica Neue"/>
                <a:sym typeface="Helvetica Neue"/>
              </a:rPr>
              <a:t>👨🏻‍🏫</a:t>
            </a:r>
          </a:p>
        </p:txBody>
      </p:sp>
      <p:sp>
        <p:nvSpPr>
          <p:cNvPr id="237" name="You can either print off the “what would you say to Abbie?” activity or have the children use Book Creator."/>
          <p:cNvSpPr/>
          <p:nvPr/>
        </p:nvSpPr>
        <p:spPr>
          <a:xfrm>
            <a:off x="8800305" y="6123781"/>
            <a:ext cx="4040188" cy="2611108"/>
          </a:xfrm>
          <a:prstGeom prst="wedgeEllipseCallout">
            <a:avLst>
              <a:gd name="adj1" fmla="val -61002"/>
              <a:gd name="adj2" fmla="val 20897"/>
            </a:avLst>
          </a:prstGeom>
          <a:solidFill>
            <a:srgbClr val="FFFFFF"/>
          </a:solidFill>
          <a:ln w="254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You can either print off the “what would you say to Abbie?” activity or have the children use Book Creator.</a:t>
            </a:r>
          </a:p>
        </p:txBody>
      </p:sp>
      <p:pic>
        <p:nvPicPr>
          <p:cNvPr id="238" name="Image" descr="Image"/>
          <p:cNvPicPr>
            <a:picLocks noChangeAspect="1"/>
          </p:cNvPicPr>
          <p:nvPr/>
        </p:nvPicPr>
        <p:blipFill>
          <a:blip r:embed="rId5">
            <a:extLst/>
          </a:blip>
          <a:srcRect l="22092" t="0" r="24010" b="19343"/>
          <a:stretch>
            <a:fillRect/>
          </a:stretch>
        </p:blipFill>
        <p:spPr>
          <a:xfrm>
            <a:off x="1221411" y="880533"/>
            <a:ext cx="3462215" cy="3350684"/>
          </a:xfrm>
          <a:prstGeom prst="rect">
            <a:avLst/>
          </a:prstGeom>
          <a:ln w="12700">
            <a:miter lim="400000"/>
          </a:ln>
        </p:spPr>
      </p:pic>
      <p:sp>
        <p:nvSpPr>
          <p:cNvPr id="239" name="Download Book Creator file"/>
          <p:cNvSpPr txBox="1"/>
          <p:nvPr/>
        </p:nvSpPr>
        <p:spPr>
          <a:xfrm>
            <a:off x="883445" y="4530581"/>
            <a:ext cx="4138270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/>
            <a:r>
              <a:t>Download Book Creator file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431663" fill="hold"/>
                                        <p:tgtEl>
                                          <p:spTgt spid="2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235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3" name="Modern Tales Year 1.031.jpeg" descr="Modern Tales Year 1.031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7" name="Modern Tales Year 1.032.jpeg" descr="Modern Tales Year 1.032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1" name="Modern Tales Year 1.033.jpeg" descr="Modern Tales Year 1.033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5" name="Modern Tales Year 1.034.jpeg" descr="Modern Tales Year 1.034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9" name="Modern Tales Year 1.035.jpeg" descr="Modern Tales Year 1.035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3" name="Modern Tales Year 1.036.jpeg" descr="Modern Tales Year 1.036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7" name="Modern Tales Year 1.037.jpeg" descr="Modern Tales Year 1.037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1" name="Modern Tales Year 1.038.jpeg" descr="Modern Tales Year 1.038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5" name="Modern Tales Year 1.032.jpeg" descr="Modern Tales Year 1.032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9" name="Modern Tales Year 1.040.jpeg" descr="Modern Tales Year 1.040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