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61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807B-1233-44EC-A0CA-B21045F12CEC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457D6-4D12-44B9-AB83-9424C32D4E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6448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807B-1233-44EC-A0CA-B21045F12CEC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457D6-4D12-44B9-AB83-9424C32D4E3C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447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807B-1233-44EC-A0CA-B21045F12CEC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457D6-4D12-44B9-AB83-9424C32D4E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2954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807B-1233-44EC-A0CA-B21045F12CEC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457D6-4D12-44B9-AB83-9424C32D4E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275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807B-1233-44EC-A0CA-B21045F12CEC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457D6-4D12-44B9-AB83-9424C32D4E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057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807B-1233-44EC-A0CA-B21045F12CEC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457D6-4D12-44B9-AB83-9424C32D4E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810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807B-1233-44EC-A0CA-B21045F12CEC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457D6-4D12-44B9-AB83-9424C32D4E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047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807B-1233-44EC-A0CA-B21045F12CEC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457D6-4D12-44B9-AB83-9424C32D4E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00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807B-1233-44EC-A0CA-B21045F12CEC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457D6-4D12-44B9-AB83-9424C32D4E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40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807B-1233-44EC-A0CA-B21045F12CEC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457D6-4D12-44B9-AB83-9424C32D4E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433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807B-1233-44EC-A0CA-B21045F12CEC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457D6-4D12-44B9-AB83-9424C32D4E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061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B807B-1233-44EC-A0CA-B21045F12CEC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457D6-4D12-44B9-AB83-9424C32D4E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51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1.jpeg"/><Relationship Id="rId7" Type="http://schemas.openxmlformats.org/officeDocument/2006/relationships/image" Target="../media/image1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microsoft.com/office/2007/relationships/hdphoto" Target="../media/hdphoto1.wdp"/><Relationship Id="rId10" Type="http://schemas.openxmlformats.org/officeDocument/2006/relationships/image" Target="../media/image17.jpg"/><Relationship Id="rId4" Type="http://schemas.openxmlformats.org/officeDocument/2006/relationships/image" Target="../media/image12.png"/><Relationship Id="rId9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3357" y="308473"/>
            <a:ext cx="282032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Your Name Here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31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3208" y="264116"/>
            <a:ext cx="3957321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Inside My iPad </a:t>
            </a:r>
            <a:r>
              <a:rPr lang="en-GB" sz="3200" dirty="0" smtClean="0"/>
              <a:t>Parts</a:t>
            </a:r>
            <a:endParaRPr lang="en-GB" sz="3200" dirty="0"/>
          </a:p>
        </p:txBody>
      </p:sp>
      <p:pic>
        <p:nvPicPr>
          <p:cNvPr id="3" name="Picture 2"/>
          <p:cNvPicPr/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129" y="1567479"/>
            <a:ext cx="2593075" cy="35074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40" y="3888844"/>
            <a:ext cx="1241425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360" y="2531522"/>
            <a:ext cx="1744662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041" y="2563646"/>
            <a:ext cx="1744663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081" y="2037651"/>
            <a:ext cx="1390650" cy="197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718" y="3728624"/>
            <a:ext cx="919961" cy="1645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619" y="4251977"/>
            <a:ext cx="7842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13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6556" y="2721070"/>
            <a:ext cx="598488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0736" y="3817445"/>
            <a:ext cx="975210" cy="84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395891" y="5905498"/>
            <a:ext cx="14511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Motherboard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805122" y="5900714"/>
            <a:ext cx="1186030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err="1" smtClean="0"/>
              <a:t>Processsor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444348" y="5936229"/>
            <a:ext cx="566181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err="1" smtClean="0"/>
              <a:t>Wifi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5357300" y="5960589"/>
            <a:ext cx="1333507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Microphone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7126597" y="5936229"/>
            <a:ext cx="1016432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Speakers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367897" y="5917534"/>
            <a:ext cx="118436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Hard Drive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3289349" y="5917534"/>
            <a:ext cx="867225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Battery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10259097" y="5900714"/>
            <a:ext cx="988925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Memory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7182719" y="136577"/>
            <a:ext cx="3700175" cy="206210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b="1" u="sng" dirty="0" smtClean="0"/>
              <a:t>How </a:t>
            </a:r>
            <a:r>
              <a:rPr lang="en-GB" sz="1600" b="1" u="sng" dirty="0" smtClean="0"/>
              <a:t>To </a:t>
            </a:r>
            <a:r>
              <a:rPr lang="en-GB" sz="1600" b="1" u="sng" dirty="0" smtClean="0"/>
              <a:t>Copy and Paste</a:t>
            </a:r>
            <a:r>
              <a:rPr lang="en-GB" sz="1600" b="1" dirty="0" smtClean="0"/>
              <a:t/>
            </a:r>
            <a:br>
              <a:rPr lang="en-GB" sz="1600" b="1" dirty="0" smtClean="0"/>
            </a:br>
            <a:r>
              <a:rPr lang="en-GB" sz="1600" dirty="0" smtClean="0"/>
              <a:t>1.    Right click on an item on this page. </a:t>
            </a:r>
          </a:p>
          <a:p>
            <a:pPr marL="342900" indent="-342900">
              <a:buAutoNum type="arabicPeriod" startAt="2"/>
            </a:pPr>
            <a:r>
              <a:rPr lang="en-GB" sz="1600" dirty="0" smtClean="0"/>
              <a:t>C</a:t>
            </a:r>
            <a:r>
              <a:rPr lang="en-GB" sz="1600" dirty="0" smtClean="0"/>
              <a:t>lick ‘</a:t>
            </a:r>
            <a:r>
              <a:rPr lang="en-GB" sz="1600" b="1" dirty="0" smtClean="0"/>
              <a:t>Copy</a:t>
            </a:r>
            <a:r>
              <a:rPr lang="en-GB" sz="1600" dirty="0" smtClean="0"/>
              <a:t>’. </a:t>
            </a:r>
          </a:p>
          <a:p>
            <a:pPr marL="342900" indent="-342900">
              <a:buAutoNum type="arabicPeriod" startAt="2"/>
            </a:pPr>
            <a:r>
              <a:rPr lang="en-GB" sz="1600" dirty="0" smtClean="0"/>
              <a:t>Select Slide 1 (on the left). </a:t>
            </a:r>
          </a:p>
          <a:p>
            <a:pPr marL="342900" indent="-342900">
              <a:buAutoNum type="arabicPeriod" startAt="2"/>
            </a:pPr>
            <a:r>
              <a:rPr lang="en-GB" sz="1600" dirty="0" smtClean="0"/>
              <a:t>Right click where you want it to go.</a:t>
            </a:r>
          </a:p>
          <a:p>
            <a:pPr marL="342900" indent="-342900">
              <a:buAutoNum type="arabicPeriod" startAt="2"/>
            </a:pPr>
            <a:r>
              <a:rPr lang="en-GB" sz="1600" dirty="0" smtClean="0"/>
              <a:t>Click ‘</a:t>
            </a:r>
            <a:r>
              <a:rPr lang="en-GB" sz="1600" b="1" dirty="0" smtClean="0"/>
              <a:t>Paste</a:t>
            </a:r>
            <a:r>
              <a:rPr lang="en-GB" sz="1600" dirty="0" smtClean="0"/>
              <a:t>’</a:t>
            </a:r>
          </a:p>
          <a:p>
            <a:r>
              <a:rPr lang="en-GB" sz="1600" b="1" dirty="0" smtClean="0"/>
              <a:t>NOTE! </a:t>
            </a:r>
            <a:r>
              <a:rPr lang="en-GB" sz="1600" dirty="0" smtClean="0"/>
              <a:t>Right click the border of the Text </a:t>
            </a:r>
            <a:r>
              <a:rPr lang="en-GB" sz="1600" dirty="0"/>
              <a:t>B</a:t>
            </a:r>
            <a:r>
              <a:rPr lang="en-GB" sz="1600" dirty="0" smtClean="0"/>
              <a:t>oxes. </a:t>
            </a:r>
            <a:r>
              <a:rPr lang="en-GB" sz="1600" b="1" dirty="0" smtClean="0"/>
              <a:t>Not</a:t>
            </a:r>
            <a:r>
              <a:rPr lang="en-GB" sz="1600" dirty="0" smtClean="0"/>
              <a:t> inside the Text box.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617160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9771" y="270527"/>
            <a:ext cx="3957321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iPad Screen and Apps</a:t>
            </a:r>
            <a:endParaRPr lang="en-GB" sz="3200" dirty="0"/>
          </a:p>
        </p:txBody>
      </p:sp>
      <p:pic>
        <p:nvPicPr>
          <p:cNvPr id="12" name="Picture 2" descr="Image result for ios7 ipad wall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537" y="3925119"/>
            <a:ext cx="1416083" cy="225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069" y="1277180"/>
            <a:ext cx="1468437" cy="239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535" b="29488" l="2667" r="14498">
                        <a14:backgroundMark x1="29010" y1="1613" x2="40725" y2="59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88" t="5916" r="84023" b="67893"/>
          <a:stretch/>
        </p:blipFill>
        <p:spPr bwMode="auto">
          <a:xfrm>
            <a:off x="6827554" y="3012625"/>
            <a:ext cx="1009935" cy="92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Related imag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8" t="5916" r="70233" b="67893"/>
          <a:stretch/>
        </p:blipFill>
        <p:spPr bwMode="auto">
          <a:xfrm>
            <a:off x="7960319" y="2994144"/>
            <a:ext cx="1009935" cy="92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Related imag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7" t="6686" r="56244" b="67123"/>
          <a:stretch/>
        </p:blipFill>
        <p:spPr bwMode="auto">
          <a:xfrm>
            <a:off x="9093084" y="3012625"/>
            <a:ext cx="1009935" cy="92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Related imag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57" t="6301" r="42854" b="67508"/>
          <a:stretch/>
        </p:blipFill>
        <p:spPr bwMode="auto">
          <a:xfrm>
            <a:off x="10273616" y="3012625"/>
            <a:ext cx="1009935" cy="92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Related imag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47" t="5531" r="29464" b="68278"/>
          <a:stretch/>
        </p:blipFill>
        <p:spPr bwMode="auto">
          <a:xfrm>
            <a:off x="6790733" y="4102219"/>
            <a:ext cx="1009935" cy="92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Related imag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58" t="37114" r="43253" b="36695"/>
          <a:stretch/>
        </p:blipFill>
        <p:spPr bwMode="auto">
          <a:xfrm>
            <a:off x="6825317" y="5176245"/>
            <a:ext cx="1009935" cy="92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Related imag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37" t="6301" r="15474" b="67508"/>
          <a:stretch/>
        </p:blipFill>
        <p:spPr bwMode="auto">
          <a:xfrm>
            <a:off x="7960318" y="4095751"/>
            <a:ext cx="1009935" cy="92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Related imag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27" t="5916" r="1884" b="67893"/>
          <a:stretch/>
        </p:blipFill>
        <p:spPr bwMode="auto">
          <a:xfrm>
            <a:off x="9136726" y="4102219"/>
            <a:ext cx="1009935" cy="92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Related imag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8" t="37499" r="56643" b="36310"/>
          <a:stretch/>
        </p:blipFill>
        <p:spPr bwMode="auto">
          <a:xfrm>
            <a:off x="10349954" y="4087554"/>
            <a:ext cx="1009935" cy="92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Related imag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" t="68312" r="84023" b="5497"/>
          <a:stretch/>
        </p:blipFill>
        <p:spPr bwMode="auto">
          <a:xfrm>
            <a:off x="7960317" y="5260768"/>
            <a:ext cx="1009935" cy="92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Related imag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57" t="67542" r="42654" b="6267"/>
          <a:stretch/>
        </p:blipFill>
        <p:spPr bwMode="auto">
          <a:xfrm>
            <a:off x="9193921" y="5191813"/>
            <a:ext cx="1009935" cy="92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Related imag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25" t="67928" r="1703" b="6161"/>
          <a:stretch/>
        </p:blipFill>
        <p:spPr bwMode="auto">
          <a:xfrm>
            <a:off x="10363506" y="5260768"/>
            <a:ext cx="940515" cy="91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7347624" y="509338"/>
            <a:ext cx="3700175" cy="15696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b="1" u="sng" dirty="0" smtClean="0"/>
              <a:t>How </a:t>
            </a:r>
            <a:r>
              <a:rPr lang="en-GB" sz="1600" b="1" u="sng" dirty="0" smtClean="0"/>
              <a:t>To </a:t>
            </a:r>
            <a:r>
              <a:rPr lang="en-GB" sz="1600" b="1" u="sng" dirty="0" smtClean="0"/>
              <a:t>Copy and Paste</a:t>
            </a:r>
            <a:r>
              <a:rPr lang="en-GB" sz="1600" b="1" dirty="0" smtClean="0"/>
              <a:t/>
            </a:r>
            <a:br>
              <a:rPr lang="en-GB" sz="1600" b="1" dirty="0" smtClean="0"/>
            </a:br>
            <a:r>
              <a:rPr lang="en-GB" sz="1600" dirty="0" smtClean="0"/>
              <a:t>1.    Right click on an item on this page. </a:t>
            </a:r>
          </a:p>
          <a:p>
            <a:pPr marL="342900" indent="-342900">
              <a:buAutoNum type="arabicPeriod" startAt="2"/>
            </a:pPr>
            <a:r>
              <a:rPr lang="en-GB" sz="1600" dirty="0" smtClean="0"/>
              <a:t>C</a:t>
            </a:r>
            <a:r>
              <a:rPr lang="en-GB" sz="1600" dirty="0" smtClean="0"/>
              <a:t>lick ‘</a:t>
            </a:r>
            <a:r>
              <a:rPr lang="en-GB" sz="1600" b="1" dirty="0" smtClean="0"/>
              <a:t>Copy</a:t>
            </a:r>
            <a:r>
              <a:rPr lang="en-GB" sz="1600" dirty="0" smtClean="0"/>
              <a:t>’. </a:t>
            </a:r>
          </a:p>
          <a:p>
            <a:pPr marL="342900" indent="-342900">
              <a:buAutoNum type="arabicPeriod" startAt="2"/>
            </a:pPr>
            <a:r>
              <a:rPr lang="en-GB" sz="1600" dirty="0" smtClean="0"/>
              <a:t>Select Slide 1 (on the left). </a:t>
            </a:r>
          </a:p>
          <a:p>
            <a:pPr marL="342900" indent="-342900">
              <a:buAutoNum type="arabicPeriod" startAt="2"/>
            </a:pPr>
            <a:r>
              <a:rPr lang="en-GB" sz="1600" dirty="0" smtClean="0"/>
              <a:t>Right click where you want it to go.</a:t>
            </a:r>
          </a:p>
          <a:p>
            <a:pPr marL="342900" indent="-342900">
              <a:buAutoNum type="arabicPeriod" startAt="2"/>
            </a:pPr>
            <a:r>
              <a:rPr lang="en-GB" sz="1600" dirty="0" smtClean="0"/>
              <a:t>Click ‘</a:t>
            </a:r>
            <a:r>
              <a:rPr lang="en-GB" sz="1600" b="1" dirty="0" smtClean="0"/>
              <a:t>Paste</a:t>
            </a:r>
            <a:r>
              <a:rPr lang="en-GB" sz="1600" dirty="0" smtClean="0"/>
              <a:t>’.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432309" y="1645479"/>
            <a:ext cx="2227261" cy="15554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316" y="3852681"/>
            <a:ext cx="1474694" cy="23258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462" y="1294168"/>
            <a:ext cx="1494780" cy="23744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866"/>
          <a:stretch/>
        </p:blipFill>
        <p:spPr>
          <a:xfrm>
            <a:off x="2953672" y="3859627"/>
            <a:ext cx="1409741" cy="2369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45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30</Words>
  <Application>Microsoft Office PowerPoint</Application>
  <PresentationFormat>Widescreen</PresentationFormat>
  <Paragraphs>22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iPad</dc:title>
  <dc:creator>pwilliamson</dc:creator>
  <cp:lastModifiedBy>pwilliamson</cp:lastModifiedBy>
  <cp:revision>26</cp:revision>
  <dcterms:created xsi:type="dcterms:W3CDTF">2018-01-19T10:30:09Z</dcterms:created>
  <dcterms:modified xsi:type="dcterms:W3CDTF">2018-01-22T12:31:30Z</dcterms:modified>
</cp:coreProperties>
</file>